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72" r:id="rId2"/>
    <p:sldId id="260" r:id="rId3"/>
    <p:sldId id="269" r:id="rId4"/>
    <p:sldId id="271" r:id="rId5"/>
    <p:sldId id="265" r:id="rId6"/>
    <p:sldId id="268" r:id="rId7"/>
    <p:sldId id="270" r:id="rId8"/>
    <p:sldId id="261" r:id="rId9"/>
    <p:sldId id="263" r:id="rId10"/>
    <p:sldId id="273" r:id="rId11"/>
  </p:sldIdLst>
  <p:sldSz cx="9144000" cy="6858000" type="screen4x3"/>
  <p:notesSz cx="6889750" cy="1002188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020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4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075D-41C5-4EC3-AC4F-EC319B6AE894}" type="datetimeFigureOut">
              <a:rPr lang="he-IL" smtClean="0"/>
              <a:t>ח'/סיון/תשפ"א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C132-1182-4860-8DE0-52CDD6031C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683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075D-41C5-4EC3-AC4F-EC319B6AE894}" type="datetimeFigureOut">
              <a:rPr lang="he-IL" smtClean="0"/>
              <a:t>ח'/סיון/תשפ"א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C132-1182-4860-8DE0-52CDD6031C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396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075D-41C5-4EC3-AC4F-EC319B6AE894}" type="datetimeFigureOut">
              <a:rPr lang="he-IL" smtClean="0"/>
              <a:t>ח'/סיון/תשפ"א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C132-1182-4860-8DE0-52CDD6031C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4531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075D-41C5-4EC3-AC4F-EC319B6AE894}" type="datetimeFigureOut">
              <a:rPr lang="he-IL" smtClean="0"/>
              <a:t>ח'/סיון/תשפ"א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C132-1182-4860-8DE0-52CDD6031C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117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075D-41C5-4EC3-AC4F-EC319B6AE894}" type="datetimeFigureOut">
              <a:rPr lang="he-IL" smtClean="0"/>
              <a:t>ח'/סיון/תשפ"א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C132-1182-4860-8DE0-52CDD6031C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6828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075D-41C5-4EC3-AC4F-EC319B6AE894}" type="datetimeFigureOut">
              <a:rPr lang="he-IL" smtClean="0"/>
              <a:t>ח'/סיון/תשפ"א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C132-1182-4860-8DE0-52CDD6031C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495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075D-41C5-4EC3-AC4F-EC319B6AE894}" type="datetimeFigureOut">
              <a:rPr lang="he-IL" smtClean="0"/>
              <a:t>ח'/סיון/תשפ"א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C132-1182-4860-8DE0-52CDD6031C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210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075D-41C5-4EC3-AC4F-EC319B6AE894}" type="datetimeFigureOut">
              <a:rPr lang="he-IL" smtClean="0"/>
              <a:t>ח'/סיון/תשפ"א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C132-1182-4860-8DE0-52CDD6031C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913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075D-41C5-4EC3-AC4F-EC319B6AE894}" type="datetimeFigureOut">
              <a:rPr lang="he-IL" smtClean="0"/>
              <a:t>ח'/סיון/תשפ"א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C132-1182-4860-8DE0-52CDD6031C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418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075D-41C5-4EC3-AC4F-EC319B6AE894}" type="datetimeFigureOut">
              <a:rPr lang="he-IL" smtClean="0"/>
              <a:t>ח'/סיון/תשפ"א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C132-1182-4860-8DE0-52CDD6031C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826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075D-41C5-4EC3-AC4F-EC319B6AE894}" type="datetimeFigureOut">
              <a:rPr lang="he-IL" smtClean="0"/>
              <a:t>ח'/סיון/תשפ"א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C132-1182-4860-8DE0-52CDD6031C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953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5075D-41C5-4EC3-AC4F-EC319B6AE894}" type="datetimeFigureOut">
              <a:rPr lang="he-IL" smtClean="0"/>
              <a:t>ח'/סיון/תשפ"א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DC132-1182-4860-8DE0-52CDD6031C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721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rita-efraim.com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hefetze@netvision.net.i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rita-efraim.com/UploadedFiles/Eshkol%20Regional%20Council.pp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clarita-efraim.com/UploadedFiles/Sdot%20Negev%20Regional%20Council.pps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rita-efraim.com/UploadedFiles/Sderot.pp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da.org.il/wp-content/uploads/2018/06/%D7%9E%D7%A4%D7%94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/>
          <a:stretch/>
        </p:blipFill>
        <p:spPr bwMode="auto">
          <a:xfrm>
            <a:off x="3639671" y="87233"/>
            <a:ext cx="5178611" cy="668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0294" y="2572870"/>
            <a:ext cx="401170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/>
              <a:t>מפות ישובי עוטף עזה </a:t>
            </a:r>
            <a:r>
              <a:rPr lang="he-IL" sz="2400" b="1" dirty="0" smtClean="0"/>
              <a:t>להדפסה</a:t>
            </a:r>
          </a:p>
          <a:p>
            <a:pPr algn="ctr"/>
            <a:r>
              <a:rPr lang="he-IL" sz="2400" b="1" dirty="0" smtClean="0"/>
              <a:t>מאי 2021</a:t>
            </a:r>
            <a:endParaRPr lang="he-IL" sz="2400" b="1" dirty="0"/>
          </a:p>
        </p:txBody>
      </p:sp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333842" y="5826779"/>
            <a:ext cx="939800" cy="6127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1"/>
            <a:r>
              <a:rPr lang="he-IL" sz="1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מצגות</a:t>
            </a:r>
          </a:p>
          <a:p>
            <a:pPr algn="ctr" rtl="1"/>
            <a:r>
              <a:rPr lang="he-IL" sz="1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קלריטה ואפרים</a:t>
            </a:r>
          </a:p>
        </p:txBody>
      </p:sp>
    </p:spTree>
    <p:extLst>
      <p:ext uri="{BB962C8B-B14F-4D97-AF65-F5344CB8AC3E}">
        <p14:creationId xmlns:p14="http://schemas.microsoft.com/office/powerpoint/2010/main" val="91558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81" y="293226"/>
            <a:ext cx="4766983" cy="6403410"/>
          </a:xfrm>
          <a:prstGeom prst="rect">
            <a:avLst/>
          </a:prstGeom>
        </p:spPr>
      </p:pic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439456" y="5566336"/>
            <a:ext cx="375602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400" b="1" dirty="0"/>
              <a:t>קלריטה ואפרים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400" b="1" dirty="0"/>
              <a:t>הנכם מוזמנים להיכנס לאתר שלנו: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 sz="1200" b="1" dirty="0">
                <a:hlinkClick r:id="rId3"/>
              </a:rPr>
              <a:t>www.clarita-efraim.com</a:t>
            </a:r>
            <a:endParaRPr lang="he-IL" altLang="he-IL" sz="12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he-IL" sz="1200" b="1" i="1" dirty="0">
                <a:hlinkClick r:id="rId4"/>
              </a:rPr>
              <a:t>chefetze@netvision.net.il</a:t>
            </a:r>
            <a:endParaRPr lang="en-US" altLang="he-IL" sz="1200" b="1" i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400" b="1" dirty="0"/>
              <a:t>  </a:t>
            </a:r>
            <a:endParaRPr lang="en-US" altLang="he-IL" sz="1400" b="1" dirty="0"/>
          </a:p>
        </p:txBody>
      </p:sp>
    </p:spTree>
    <p:extLst>
      <p:ext uri="{BB962C8B-B14F-4D97-AF65-F5344CB8AC3E}">
        <p14:creationId xmlns:p14="http://schemas.microsoft.com/office/powerpoint/2010/main" val="135529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69" y="84547"/>
            <a:ext cx="8574462" cy="64417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99529" y="2178424"/>
            <a:ext cx="34693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נתיבות, אופקים והסביבה</a:t>
            </a:r>
            <a:endParaRPr lang="he-IL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48871" y="6526306"/>
            <a:ext cx="64725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b="1" dirty="0">
                <a:hlinkClick r:id="rId3"/>
              </a:rPr>
              <a:t>http://</a:t>
            </a:r>
            <a:r>
              <a:rPr lang="en-US" sz="1400" b="1" dirty="0" smtClean="0">
                <a:hlinkClick r:id="rId3"/>
              </a:rPr>
              <a:t>www.clarita-efraim.com/UploadedFiles/Eshkol%20Regional%20Council.pps</a:t>
            </a:r>
            <a:endParaRPr lang="he-IL" sz="1400" b="1" dirty="0" smtClean="0"/>
          </a:p>
          <a:p>
            <a:pPr algn="ctr"/>
            <a:endParaRPr lang="he-IL" sz="1400" b="1" dirty="0"/>
          </a:p>
        </p:txBody>
      </p:sp>
      <p:sp>
        <p:nvSpPr>
          <p:cNvPr id="3" name="חץ ימינה 2"/>
          <p:cNvSpPr/>
          <p:nvPr/>
        </p:nvSpPr>
        <p:spPr>
          <a:xfrm rot="10800000">
            <a:off x="7528305" y="6530649"/>
            <a:ext cx="978408" cy="2466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853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224" y="6553200"/>
            <a:ext cx="8534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>
                <a:hlinkClick r:id="rId2"/>
              </a:rPr>
              <a:t>http://</a:t>
            </a:r>
            <a:r>
              <a:rPr lang="en-US" sz="1200" b="1" dirty="0" smtClean="0">
                <a:hlinkClick r:id="rId2"/>
              </a:rPr>
              <a:t>www.clarita-efraim.com/UploadedFiles/Sdot%20Negev%20Regional%20Council.pps</a:t>
            </a:r>
            <a:endParaRPr lang="en-US" sz="1200" b="1" dirty="0" smtClean="0"/>
          </a:p>
          <a:p>
            <a:pPr algn="ctr"/>
            <a:endParaRPr lang="he-IL" sz="1200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42" y="318976"/>
            <a:ext cx="6996223" cy="62200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3588" y="-4708"/>
            <a:ext cx="60511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/>
              <a:t>מועצה אזורית שדות נגב</a:t>
            </a:r>
            <a:endParaRPr lang="he-IL" sz="2000" b="1" dirty="0"/>
          </a:p>
        </p:txBody>
      </p:sp>
      <p:sp>
        <p:nvSpPr>
          <p:cNvPr id="6" name="חץ ימינה 5"/>
          <p:cNvSpPr/>
          <p:nvPr/>
        </p:nvSpPr>
        <p:spPr>
          <a:xfrm rot="10800000">
            <a:off x="7528305" y="6530649"/>
            <a:ext cx="978408" cy="2466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364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/>
          <a:srcRect l="5935"/>
          <a:stretch/>
        </p:blipFill>
        <p:spPr>
          <a:xfrm>
            <a:off x="224118" y="659719"/>
            <a:ext cx="8646883" cy="59249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5836" y="259609"/>
            <a:ext cx="867783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/>
              <a:t>מועצה אזורית שער הנגב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5215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תמונה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8620125" cy="597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250825" y="1330325"/>
            <a:ext cx="1152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 sz="1600" b="1"/>
              <a:t>רצועת עזה</a:t>
            </a:r>
            <a:endParaRPr lang="en-US" altLang="he-IL" sz="1600" b="1"/>
          </a:p>
        </p:txBody>
      </p:sp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4572000" y="1628775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altLang="he-IL" sz="2000" b="1"/>
              <a:t>שדרות</a:t>
            </a:r>
            <a:endParaRPr lang="en-US" altLang="he-IL" sz="2000" b="1"/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2411413" y="4292600"/>
            <a:ext cx="1081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 sz="1400"/>
              <a:t>קיבוץ ניר עם</a:t>
            </a:r>
            <a:endParaRPr lang="en-US" altLang="he-IL" sz="1400"/>
          </a:p>
        </p:txBody>
      </p:sp>
      <p:sp>
        <p:nvSpPr>
          <p:cNvPr id="5126" name="Text Box 10"/>
          <p:cNvSpPr txBox="1">
            <a:spLocks noChangeArrowheads="1"/>
          </p:cNvSpPr>
          <p:nvPr/>
        </p:nvSpPr>
        <p:spPr bwMode="auto">
          <a:xfrm>
            <a:off x="3059113" y="5300663"/>
            <a:ext cx="1655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 sz="1400"/>
              <a:t>מכללת שפיר</a:t>
            </a:r>
            <a:endParaRPr lang="en-US" altLang="he-IL" sz="1400"/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4067175" y="5805488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 sz="1400"/>
              <a:t>קיבוץ גבים</a:t>
            </a:r>
            <a:endParaRPr lang="en-US" altLang="he-IL" sz="1400"/>
          </a:p>
        </p:txBody>
      </p:sp>
      <p:sp>
        <p:nvSpPr>
          <p:cNvPr id="5128" name="Text Box 12"/>
          <p:cNvSpPr txBox="1">
            <a:spLocks noChangeArrowheads="1"/>
          </p:cNvSpPr>
          <p:nvPr/>
        </p:nvSpPr>
        <p:spPr bwMode="auto">
          <a:xfrm>
            <a:off x="468313" y="5578475"/>
            <a:ext cx="12239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 sz="1400"/>
              <a:t>קיבוץ מפלסים</a:t>
            </a:r>
            <a:endParaRPr lang="en-US" altLang="he-IL" sz="1400"/>
          </a:p>
        </p:txBody>
      </p:sp>
      <p:sp>
        <p:nvSpPr>
          <p:cNvPr id="2" name="TextBox 1"/>
          <p:cNvSpPr txBox="1"/>
          <p:nvPr/>
        </p:nvSpPr>
        <p:spPr>
          <a:xfrm>
            <a:off x="6400800" y="0"/>
            <a:ext cx="20260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786283" y="15389"/>
            <a:ext cx="17750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שדרות</a:t>
            </a:r>
            <a:endParaRPr lang="he-IL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5083" y="6398667"/>
            <a:ext cx="69924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b="1" dirty="0">
                <a:hlinkClick r:id="rId3"/>
              </a:rPr>
              <a:t>http://</a:t>
            </a:r>
            <a:r>
              <a:rPr lang="en-US" sz="1400" b="1" dirty="0" smtClean="0">
                <a:hlinkClick r:id="rId3"/>
              </a:rPr>
              <a:t>www.clarita-efraim.com/UploadedFiles/Sderot.pps</a:t>
            </a:r>
            <a:endParaRPr lang="he-IL" sz="1400" b="1" dirty="0" smtClean="0"/>
          </a:p>
          <a:p>
            <a:pPr algn="ctr"/>
            <a:endParaRPr lang="he-IL" sz="1400" b="1" dirty="0"/>
          </a:p>
        </p:txBody>
      </p:sp>
      <p:sp>
        <p:nvSpPr>
          <p:cNvPr id="12" name="חץ ימינה 11"/>
          <p:cNvSpPr/>
          <p:nvPr/>
        </p:nvSpPr>
        <p:spPr>
          <a:xfrm rot="10800000">
            <a:off x="6786283" y="6413608"/>
            <a:ext cx="978408" cy="2466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575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13" y="52387"/>
            <a:ext cx="5695950" cy="6753225"/>
          </a:xfrm>
          <a:prstGeom prst="rect">
            <a:avLst/>
          </a:prstGeom>
        </p:spPr>
      </p:pic>
      <p:pic>
        <p:nvPicPr>
          <p:cNvPr id="1026" name="Picture 2" descr="Hof Ashkelon Regional Counci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38" y="180508"/>
            <a:ext cx="21907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84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04" y="0"/>
            <a:ext cx="827379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98140" y="98611"/>
            <a:ext cx="22232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/>
              <a:t>אשקלון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182183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616"/>
            <a:ext cx="9144000" cy="59521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9718" y="125506"/>
            <a:ext cx="29135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/>
              <a:t>אשדוד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416049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581"/>
            <a:ext cx="9144000" cy="62339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788" y="134471"/>
            <a:ext cx="30569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אשדוד והסביבה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352758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</TotalTime>
  <Words>59</Words>
  <Application>Microsoft Office PowerPoint</Application>
  <PresentationFormat>‫הצגה על המסך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6" baseType="lpstr">
      <vt:lpstr>Aharoni</vt:lpstr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‏‏משתמש Windows</dc:creator>
  <cp:lastModifiedBy>‏‏משתמש Windows</cp:lastModifiedBy>
  <cp:revision>20</cp:revision>
  <cp:lastPrinted>2021-05-16T10:36:53Z</cp:lastPrinted>
  <dcterms:created xsi:type="dcterms:W3CDTF">2021-05-14T05:31:18Z</dcterms:created>
  <dcterms:modified xsi:type="dcterms:W3CDTF">2021-05-19T19:26:08Z</dcterms:modified>
</cp:coreProperties>
</file>